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a9aed52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152d92b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62fc7f8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2af16df4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069c432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4fcfd7dc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7e7e9ff6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664d573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75f99d54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56c8324e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715ecb64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7b4c62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8d3b941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2b38105b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4275eee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34c95d63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101229a8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86cdcd6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3167221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269ede51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6db9dc87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815aba6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46b8236f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631e70ae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377e258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3ad326c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fc97b5f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74c2a211.jpe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61e45fa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453d5b58.jpe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3f3811eb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7a207bb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2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building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$29,424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-41.40%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($50,212)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$401,255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$788,400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$26,656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$213,250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$41,987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$755,770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$2,077,444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$20,700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$33,603,927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107.14%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$2,077,444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17221.52%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($11,993)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$18,796,603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$56,389,808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$148,310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$3,856,055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$7,776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$23,329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$13,144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$144,579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$242,790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$29,456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$600 - $2,435,000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$242,790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262.33%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($67,009)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$259,543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$3,374,060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$71,010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$923,124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$64,981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$3,600 - $325,000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$64,981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352.04%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($14,375)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$504,850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$7,250 - $7,250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$7,250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571551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$30,377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$700 -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$30,377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-46.58%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($56,864)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$28,415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$284,150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$26,625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$85,000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$512,982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$22,218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$40,000,000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$26,625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-39.94%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($44,333)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$26,625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-98.44%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($15,000)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571551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$36,925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$11,100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$125,000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91 building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-11.65%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(103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$512,982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57.20%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($326,323)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-63.64%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$36,925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93.86%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($19,047)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$49,067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$147,200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$209,522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$137,595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$1,788,739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$103,933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$2,806,203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$841,329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$42,066,442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$346,386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$7,274,104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$641,004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$23,717,142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$58,222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$2,619,977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$29,424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$7,700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$169,955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2020-11-12T15:08:54Z</dcterms:modified>
  <cp:category/>
</cp:coreProperties>
</file>